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65" r:id="rId3"/>
    <p:sldId id="311" r:id="rId4"/>
    <p:sldId id="310" r:id="rId5"/>
    <p:sldId id="312" r:id="rId6"/>
    <p:sldId id="313" r:id="rId7"/>
    <p:sldId id="314" r:id="rId8"/>
    <p:sldId id="315" r:id="rId9"/>
  </p:sldIdLst>
  <p:sldSz cx="12188825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74" d="100"/>
          <a:sy n="74" d="100"/>
        </p:scale>
        <p:origin x="582" y="5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3/31/2016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3/31/2016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3/31/2016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3/31/2016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3/31/2016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3/31/2016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3/31/2016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3/31/2016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3/31/2016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3/31/2016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3/31/2016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3/31/2016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3/31/2016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 Elements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By Harry long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260648"/>
            <a:ext cx="9144001" cy="1371600"/>
          </a:xfrm>
        </p:spPr>
        <p:txBody>
          <a:bodyPr/>
          <a:lstStyle/>
          <a:p>
            <a:r>
              <a:rPr lang="en-US" dirty="0" smtClean="0"/>
              <a:t>Francium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94306" y="2041823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Francium as a metal -Wikipedia.org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5013176"/>
            <a:ext cx="2619375" cy="1743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304" y="393305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Francium as a rock –emaze.com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64" y="692696"/>
            <a:ext cx="898111" cy="12687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32168" y="692696"/>
            <a:ext cx="3262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</a:rPr>
              <a:t> Francium </a:t>
            </a:r>
          </a:p>
          <a:p>
            <a:r>
              <a:rPr lang="en-GB" dirty="0" smtClean="0">
                <a:latin typeface="arial" panose="020B0604020202020204" pitchFamily="34" charset="0"/>
              </a:rPr>
              <a:t>www.windowssearch-exp.com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926062" y="2064296"/>
            <a:ext cx="67682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Francium is the most unstable metal in the first 101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has a melting point of 27° and a boiling point of 678.6°.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You can make artificial Francium by bombarding thorium with protons.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is found in uranium minerals.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was discovered by Marguerite </a:t>
            </a:r>
            <a:r>
              <a:rPr lang="en-GB" dirty="0" err="1" smtClean="0"/>
              <a:t>Perey</a:t>
            </a:r>
            <a:r>
              <a:rPr lang="en-GB" dirty="0" smtClean="0"/>
              <a:t> in 1939.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was predicted to exist in the 1840’s by someone called </a:t>
            </a:r>
            <a:r>
              <a:rPr lang="en-GB" dirty="0" err="1" smtClean="0"/>
              <a:t>Meedeleev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Marguerite found Francium when she was decaying Actium, she noticed there was a product being formed from it’s decay – this was Francium.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Marguerite named Francium after the country she came from which was France.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Francium atoms have 87 electrons.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Francium is so radioactive, that any amount formed could decompose other elements.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2770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260648"/>
            <a:ext cx="9144001" cy="1371600"/>
          </a:xfrm>
        </p:spPr>
        <p:txBody>
          <a:bodyPr/>
          <a:lstStyle/>
          <a:p>
            <a:r>
              <a:rPr lang="en-US" dirty="0" smtClean="0"/>
              <a:t>Rhodium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94306" y="2041823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Rhodium as a metal -Wikipedia.org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50304" y="39330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Rhodium as a rock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64" y="878020"/>
            <a:ext cx="898111" cy="8981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32168" y="692696"/>
            <a:ext cx="1967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</a:rPr>
              <a:t> Rhodium</a:t>
            </a:r>
          </a:p>
          <a:p>
            <a:r>
              <a:rPr lang="en-GB" dirty="0" smtClean="0">
                <a:latin typeface="arial" panose="020B0604020202020204" pitchFamily="34" charset="0"/>
              </a:rPr>
              <a:t>Sciencenotes.org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22" y="236835"/>
            <a:ext cx="2286000" cy="1419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4" y="4797152"/>
            <a:ext cx="2466975" cy="1847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42084" y="2041824"/>
            <a:ext cx="64087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is a member of the platinum group.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is one the rarest and most valuable precious metals.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discovered in 1803 by William Hyde Wollaston.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word Rhodium comes from the Greek word </a:t>
            </a:r>
            <a:r>
              <a:rPr lang="en-GB" i="1" dirty="0" err="1" smtClean="0"/>
              <a:t>Rhodon</a:t>
            </a:r>
            <a:r>
              <a:rPr lang="en-GB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was first discovered in crude platinum 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Wollaston also discovered palladium.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is a silvery white colour and is very reflective, hard and durable.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has a low electrical resistance.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is very resistant against corrosion.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Rhodium is only ever found in small quantities.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is use as an alloy, to create platinum and palladium stronger.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has a melting point of 1,964°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has a boiling point of 3,695°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260648"/>
            <a:ext cx="9144001" cy="1371600"/>
          </a:xfrm>
        </p:spPr>
        <p:txBody>
          <a:bodyPr/>
          <a:lstStyle/>
          <a:p>
            <a:r>
              <a:rPr lang="en-US" dirty="0" smtClean="0"/>
              <a:t>Platinum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718148" y="2060848"/>
            <a:ext cx="58326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Platinum comes from the Spanish word Platina meaning silver.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can absorb large amounts of hydrogen.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Platinum can be combined with cobalt to make very strong magnets.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was discovered by pre-Columbian </a:t>
            </a:r>
            <a:r>
              <a:rPr lang="en-GB" dirty="0"/>
              <a:t>A</a:t>
            </a:r>
            <a:r>
              <a:rPr lang="en-GB" dirty="0" smtClean="0"/>
              <a:t>mericans to create artefacts.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has a melting point of 1,768°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has a boiling point of 3,825°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International  </a:t>
            </a:r>
            <a:r>
              <a:rPr lang="en-GB" dirty="0"/>
              <a:t>p</a:t>
            </a:r>
            <a:r>
              <a:rPr lang="en-GB" dirty="0" smtClean="0"/>
              <a:t>rototype for the first kilogram was made out of Platinum and Iridium.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Platinum very easy to shape.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340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260648"/>
            <a:ext cx="9144001" cy="1371600"/>
          </a:xfrm>
        </p:spPr>
        <p:txBody>
          <a:bodyPr/>
          <a:lstStyle/>
          <a:p>
            <a:r>
              <a:rPr lang="en-US" dirty="0" smtClean="0"/>
              <a:t>Chromium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18148" y="2060848"/>
            <a:ext cx="58326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Chromium has a melting point of 1,901°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Chromium has a boiling point of 2,671°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name “Chromium” comes from the Greek word Chroma meaning colour.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Chromium was discovered in 1797 by Louis Nicolas </a:t>
            </a:r>
            <a:r>
              <a:rPr lang="en-GB" dirty="0" err="1" smtClean="0"/>
              <a:t>Vauquelin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Chromium has a steel like colour.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Chromium is a hard metal.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has many compounds that are all coloured.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Chromium compounds are toxic.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Chromium is used to harden steel.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Chromite ore is mainly found in Zimbabwe, Russia, New Zealand, Turkey, Iran, Albania, Finland, Philippines and Madagascar.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32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260648"/>
            <a:ext cx="9144001" cy="1371600"/>
          </a:xfrm>
        </p:spPr>
        <p:txBody>
          <a:bodyPr/>
          <a:lstStyle/>
          <a:p>
            <a:r>
              <a:rPr lang="en-US" dirty="0" smtClean="0"/>
              <a:t>Fluorine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11219" y="1956399"/>
            <a:ext cx="46085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Fluorine has a melting point of -219.67°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Fluorine has a boiling point of -188.12°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Fluorine comes from the Latin and French word </a:t>
            </a:r>
            <a:r>
              <a:rPr lang="en-GB" dirty="0" err="1" smtClean="0"/>
              <a:t>Fluere</a:t>
            </a:r>
            <a:r>
              <a:rPr lang="en-GB" dirty="0" smtClean="0"/>
              <a:t> translating into flow.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Ferdinand Frederick Henri Moissan (a French chemist) finally discovered the element in 1866 after many other chemists tried to find.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Fluorine is found in the form of Calcium Fluoride this is called Fluorite.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California, Alaska and Argentina has many Fluorite deposits.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Fluorine is the most electronegative element (getting electrons, as result it forms negative 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Fluorine gas is a pale yellow colour, it is corrosive.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07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Bibliography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Active Science </a:t>
            </a:r>
            <a:r>
              <a:rPr lang="en-GB" dirty="0" err="1" smtClean="0"/>
              <a:t>TextBook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err="1" smtClean="0"/>
              <a:t>Dr.</a:t>
            </a:r>
            <a:r>
              <a:rPr lang="en-GB" dirty="0" smtClean="0"/>
              <a:t> Elaine Long</a:t>
            </a:r>
          </a:p>
          <a:p>
            <a:pPr marL="0" indent="0" algn="ctr">
              <a:buNone/>
            </a:pPr>
            <a:r>
              <a:rPr lang="en-GB" dirty="0" smtClean="0"/>
              <a:t>Gerry Long</a:t>
            </a:r>
          </a:p>
          <a:p>
            <a:pPr marL="0" indent="0" algn="ctr">
              <a:buNone/>
            </a:pPr>
            <a:r>
              <a:rPr lang="en-GB" dirty="0" smtClean="0"/>
              <a:t>Livescience.com</a:t>
            </a:r>
          </a:p>
          <a:p>
            <a:pPr marL="0" indent="0" algn="ctr">
              <a:buNone/>
            </a:pPr>
            <a:r>
              <a:rPr lang="en-GB" i="1" dirty="0" smtClean="0"/>
              <a:t>Images referenced.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05397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579</Words>
  <Application>Microsoft Office PowerPoint</Application>
  <PresentationFormat>Custom</PresentationFormat>
  <Paragraphs>73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</vt:lpstr>
      <vt:lpstr>Corbel</vt:lpstr>
      <vt:lpstr>Digital Blue Tunnel 16x9</vt:lpstr>
      <vt:lpstr>5 Elements </vt:lpstr>
      <vt:lpstr>Francium</vt:lpstr>
      <vt:lpstr>Rhodium</vt:lpstr>
      <vt:lpstr>Platinum</vt:lpstr>
      <vt:lpstr>Chromium</vt:lpstr>
      <vt:lpstr>Fluorine</vt:lpstr>
      <vt:lpstr>Bibliography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2016-03-18T08:06:38Z</dcterms:created>
  <dcterms:modified xsi:type="dcterms:W3CDTF">2016-03-31T06:44:14Z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