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60" r:id="rId3"/>
    <p:sldId id="258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</a:t>
            </a:r>
            <a:r>
              <a:rPr lang="en-US" u="sng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happens if the tourists stop coming to </a:t>
            </a:r>
            <a:r>
              <a:rPr lang="en-US" u="sng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Mt.Everest</a:t>
            </a:r>
            <a:endParaRPr lang="en-US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0106914370078739E-2"/>
          <c:y val="0.10789461688640396"/>
          <c:w val="0.882416092519685"/>
          <c:h val="0.76748654235442038"/>
        </c:manualLayout>
      </c:layout>
      <c:line3D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3.5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331615824"/>
        <c:axId val="-331623440"/>
        <c:axId val="-329475136"/>
      </c:line3DChart>
      <c:catAx>
        <c:axId val="-33161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331623440"/>
        <c:crosses val="autoZero"/>
        <c:auto val="1"/>
        <c:lblAlgn val="ctr"/>
        <c:lblOffset val="100"/>
        <c:noMultiLvlLbl val="0"/>
      </c:catAx>
      <c:valAx>
        <c:axId val="-331623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331615824"/>
        <c:crosses val="autoZero"/>
        <c:crossBetween val="between"/>
      </c:valAx>
      <c:serAx>
        <c:axId val="-3294751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-331623440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0.71496</cdr:x>
      <cdr:y>0.60636</cdr:y>
    </cdr:from>
    <cdr:to>
      <cdr:x>0.88292</cdr:x>
      <cdr:y>0.87493</cdr:y>
    </cdr:to>
    <cdr:sp macro="" textlink="">
      <cdr:nvSpPr>
        <cdr:cNvPr id="2" name="Multiply 1"/>
        <cdr:cNvSpPr/>
      </cdr:nvSpPr>
      <cdr:spPr>
        <a:xfrm xmlns:a="http://schemas.openxmlformats.org/drawingml/2006/main">
          <a:off x="5811234" y="3285664"/>
          <a:ext cx="1365160" cy="1455313"/>
        </a:xfrm>
        <a:prstGeom xmlns:a="http://schemas.openxmlformats.org/drawingml/2006/main" prst="mathMultiply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066EB-A302-49E5-AC81-E66673637639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5B5C-6C5B-43ED-8193-5375118282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553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334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04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60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07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17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45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125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94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78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70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61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lumMod val="75000"/>
              </a:schemeClr>
            </a:gs>
            <a:gs pos="0">
              <a:schemeClr val="tx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3ED9-635F-46D9-ABA0-3325FC2AA428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5756C-152F-4688-A198-22EC7FEB81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2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ffectLst>
            <a:glow rad="101600">
              <a:srgbClr val="0070C0">
                <a:alpha val="60000"/>
              </a:srgbClr>
            </a:glow>
          </a:effectLst>
        </p:spPr>
        <p:txBody>
          <a:bodyPr>
            <a:scene3d>
              <a:camera prst="isometricOffAxis1Right"/>
              <a:lightRig rig="threePt" dir="t"/>
            </a:scene3d>
          </a:bodyPr>
          <a:lstStyle/>
          <a:p>
            <a:r>
              <a:rPr lang="en-GB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</a:rPr>
              <a:t>Bodies on Everest – Yes or No?</a:t>
            </a:r>
            <a:endParaRPr lang="en-GB" dirty="0">
              <a:ln>
                <a:solidFill>
                  <a:srgbClr val="FFFF00"/>
                </a:solidFill>
              </a:ln>
              <a:solidFill>
                <a:srgbClr val="FFFF00"/>
              </a:solidFill>
              <a:effectLst>
                <a:glow rad="101600">
                  <a:srgbClr val="00B0F0">
                    <a:alpha val="60000"/>
                  </a:srgbClr>
                </a:glo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Harry and William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059" y="2998027"/>
            <a:ext cx="2485623" cy="368266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39524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1159099" y="425003"/>
            <a:ext cx="9508901" cy="483279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3600" b="1" u="sng" dirty="0" smtClean="0">
                <a:solidFill>
                  <a:srgbClr val="FF0000"/>
                </a:solidFill>
              </a:rPr>
              <a:t>The Bodies Shall Stay</a:t>
            </a:r>
            <a:r>
              <a:rPr lang="en-GB" sz="3600" dirty="0" smtClean="0">
                <a:solidFill>
                  <a:srgbClr val="00B0F0"/>
                </a:solidFill>
              </a:rPr>
              <a:t/>
            </a:r>
            <a:br>
              <a:rPr lang="en-GB" sz="3600" dirty="0" smtClean="0">
                <a:solidFill>
                  <a:srgbClr val="00B0F0"/>
                </a:solidFill>
              </a:rPr>
            </a:br>
            <a:endParaRPr lang="en-GB" sz="3600" dirty="0" smtClean="0">
              <a:solidFill>
                <a:srgbClr val="00B0F0"/>
              </a:solidFill>
            </a:endParaRPr>
          </a:p>
          <a:p>
            <a:pPr marL="171450" indent="-1714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FF0000"/>
                </a:solidFill>
              </a:rPr>
              <a:t>I </a:t>
            </a:r>
            <a:r>
              <a:rPr lang="fr-FR" sz="2400" dirty="0" err="1" smtClean="0">
                <a:solidFill>
                  <a:srgbClr val="FF0000"/>
                </a:solidFill>
              </a:rPr>
              <a:t>believe</a:t>
            </a:r>
            <a:r>
              <a:rPr lang="fr-FR" sz="2400" dirty="0" smtClean="0">
                <a:solidFill>
                  <a:srgbClr val="FF0000"/>
                </a:solidFill>
              </a:rPr>
              <a:t> the bodies </a:t>
            </a:r>
            <a:r>
              <a:rPr lang="fr-FR" sz="2400" dirty="0" err="1" smtClean="0">
                <a:solidFill>
                  <a:srgbClr val="FF0000"/>
                </a:solidFill>
              </a:rPr>
              <a:t>should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stay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because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otherwise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we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would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be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risking</a:t>
            </a:r>
            <a:r>
              <a:rPr lang="fr-FR" sz="2400" dirty="0" smtClean="0">
                <a:solidFill>
                  <a:srgbClr val="FF0000"/>
                </a:solidFill>
              </a:rPr>
              <a:t> the </a:t>
            </a:r>
            <a:r>
              <a:rPr lang="fr-FR" sz="2400" dirty="0" err="1" smtClean="0">
                <a:solidFill>
                  <a:srgbClr val="FF0000"/>
                </a:solidFill>
              </a:rPr>
              <a:t>lives</a:t>
            </a:r>
            <a:r>
              <a:rPr lang="fr-FR" sz="2400" dirty="0" smtClean="0">
                <a:solidFill>
                  <a:srgbClr val="FF0000"/>
                </a:solidFill>
              </a:rPr>
              <a:t> of </a:t>
            </a:r>
            <a:r>
              <a:rPr lang="fr-FR" sz="2400" dirty="0" err="1" smtClean="0">
                <a:solidFill>
                  <a:srgbClr val="FF0000"/>
                </a:solidFill>
              </a:rPr>
              <a:t>many</a:t>
            </a:r>
            <a:r>
              <a:rPr lang="fr-FR" sz="2400" dirty="0" smtClean="0">
                <a:solidFill>
                  <a:srgbClr val="FF0000"/>
                </a:solidFill>
              </a:rPr>
              <a:t>  </a:t>
            </a:r>
            <a:r>
              <a:rPr lang="fr-FR" sz="2400" dirty="0" err="1" smtClean="0">
                <a:solidFill>
                  <a:srgbClr val="FF0000"/>
                </a:solidFill>
              </a:rPr>
              <a:t>trying</a:t>
            </a:r>
            <a:r>
              <a:rPr lang="fr-FR" sz="2400" dirty="0" smtClean="0">
                <a:solidFill>
                  <a:srgbClr val="FF0000"/>
                </a:solidFill>
              </a:rPr>
              <a:t> to </a:t>
            </a:r>
            <a:r>
              <a:rPr lang="fr-FR" sz="2400" dirty="0" err="1" smtClean="0">
                <a:solidFill>
                  <a:srgbClr val="FF0000"/>
                </a:solidFill>
              </a:rPr>
              <a:t>get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them</a:t>
            </a:r>
            <a:r>
              <a:rPr lang="fr-FR" sz="2400" dirty="0" smtClean="0">
                <a:solidFill>
                  <a:srgbClr val="FF0000"/>
                </a:solidFill>
              </a:rPr>
              <a:t> down and </a:t>
            </a:r>
            <a:r>
              <a:rPr lang="fr-FR" sz="2400" dirty="0" err="1" smtClean="0">
                <a:solidFill>
                  <a:srgbClr val="FF0000"/>
                </a:solidFill>
              </a:rPr>
              <a:t>it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would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just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did</a:t>
            </a:r>
            <a:r>
              <a:rPr lang="fr-FR" sz="2400" dirty="0" smtClean="0">
                <a:solidFill>
                  <a:srgbClr val="FF0000"/>
                </a:solidFill>
              </a:rPr>
              <a:t> up the pain of </a:t>
            </a:r>
            <a:r>
              <a:rPr lang="fr-FR" sz="2400" dirty="0" err="1" smtClean="0">
                <a:solidFill>
                  <a:srgbClr val="FF0000"/>
                </a:solidFill>
              </a:rPr>
              <a:t>loss</a:t>
            </a:r>
            <a:r>
              <a:rPr lang="fr-FR" sz="2400" dirty="0" smtClean="0">
                <a:solidFill>
                  <a:srgbClr val="FF0000"/>
                </a:solidFill>
              </a:rPr>
              <a:t> for all the </a:t>
            </a:r>
            <a:r>
              <a:rPr lang="fr-FR" sz="2400" dirty="0" err="1" smtClean="0">
                <a:solidFill>
                  <a:srgbClr val="FF0000"/>
                </a:solidFill>
              </a:rPr>
              <a:t>families</a:t>
            </a:r>
            <a:r>
              <a:rPr lang="fr-FR" sz="2400" dirty="0" smtClean="0">
                <a:solidFill>
                  <a:srgbClr val="FF0000"/>
                </a:solidFill>
              </a:rPr>
              <a:t> of the </a:t>
            </a:r>
            <a:r>
              <a:rPr lang="fr-FR" sz="2400" dirty="0" err="1" smtClean="0">
                <a:solidFill>
                  <a:srgbClr val="FF0000"/>
                </a:solidFill>
              </a:rPr>
              <a:t>climbers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that</a:t>
            </a:r>
            <a:r>
              <a:rPr lang="fr-FR" sz="2400" dirty="0" smtClean="0">
                <a:solidFill>
                  <a:srgbClr val="FF0000"/>
                </a:solidFill>
              </a:rPr>
              <a:t> are up </a:t>
            </a:r>
            <a:r>
              <a:rPr lang="fr-FR" sz="2400" dirty="0" err="1" smtClean="0">
                <a:solidFill>
                  <a:srgbClr val="FF0000"/>
                </a:solidFill>
              </a:rPr>
              <a:t>there</a:t>
            </a:r>
            <a:r>
              <a:rPr lang="fr-FR" sz="2400" dirty="0" smtClean="0">
                <a:solidFill>
                  <a:srgbClr val="FF0000"/>
                </a:solidFill>
              </a:rPr>
              <a:t>.</a:t>
            </a:r>
          </a:p>
          <a:p>
            <a:pPr marL="171450" indent="-1714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fr-FR" sz="2400" dirty="0" smtClean="0">
                <a:solidFill>
                  <a:srgbClr val="FF0000"/>
                </a:solidFill>
              </a:rPr>
              <a:t>The air up </a:t>
            </a:r>
            <a:r>
              <a:rPr lang="fr-FR" sz="2400" dirty="0" err="1" smtClean="0">
                <a:solidFill>
                  <a:srgbClr val="FF0000"/>
                </a:solidFill>
              </a:rPr>
              <a:t>there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is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too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thin</a:t>
            </a:r>
            <a:r>
              <a:rPr lang="fr-FR" sz="2400" dirty="0" smtClean="0">
                <a:solidFill>
                  <a:srgbClr val="FF0000"/>
                </a:solidFill>
              </a:rPr>
              <a:t> to do immense </a:t>
            </a:r>
            <a:r>
              <a:rPr lang="fr-FR" sz="2400" dirty="0" err="1" smtClean="0">
                <a:solidFill>
                  <a:srgbClr val="FF0000"/>
                </a:solidFill>
              </a:rPr>
              <a:t>operations</a:t>
            </a:r>
            <a:r>
              <a:rPr lang="fr-FR" sz="2400" dirty="0" smtClean="0">
                <a:solidFill>
                  <a:srgbClr val="FF0000"/>
                </a:solidFill>
              </a:rPr>
              <a:t> to </a:t>
            </a:r>
            <a:r>
              <a:rPr lang="fr-FR" sz="2400" dirty="0" err="1" smtClean="0">
                <a:solidFill>
                  <a:srgbClr val="FF0000"/>
                </a:solidFill>
              </a:rPr>
              <a:t>uncover</a:t>
            </a:r>
            <a:r>
              <a:rPr lang="fr-FR" sz="2400" dirty="0" smtClean="0">
                <a:solidFill>
                  <a:srgbClr val="FF0000"/>
                </a:solidFill>
              </a:rPr>
              <a:t> and </a:t>
            </a:r>
            <a:r>
              <a:rPr lang="fr-FR" sz="2400" dirty="0" err="1" smtClean="0">
                <a:solidFill>
                  <a:srgbClr val="FF0000"/>
                </a:solidFill>
              </a:rPr>
              <a:t>send</a:t>
            </a:r>
            <a:r>
              <a:rPr lang="fr-FR" sz="2400" dirty="0" smtClean="0">
                <a:solidFill>
                  <a:srgbClr val="FF0000"/>
                </a:solidFill>
              </a:rPr>
              <a:t> back down the bodies.</a:t>
            </a:r>
          </a:p>
          <a:p>
            <a:pPr marL="171450" indent="-171450">
              <a:buClr>
                <a:srgbClr val="00B0F0"/>
              </a:buClr>
              <a:buFont typeface="Wingdings" panose="05000000000000000000" pitchFamily="2" charset="2"/>
              <a:buChar char="Ø"/>
            </a:pPr>
            <a:r>
              <a:rPr lang="fr-FR" sz="2400" dirty="0" err="1" smtClean="0">
                <a:solidFill>
                  <a:srgbClr val="FF0000"/>
                </a:solidFill>
              </a:rPr>
              <a:t>Some</a:t>
            </a:r>
            <a:r>
              <a:rPr lang="fr-FR" sz="2400" dirty="0" smtClean="0">
                <a:solidFill>
                  <a:srgbClr val="FF0000"/>
                </a:solidFill>
              </a:rPr>
              <a:t> of the bodies </a:t>
            </a:r>
            <a:r>
              <a:rPr lang="fr-FR" sz="2400" dirty="0" err="1" smtClean="0">
                <a:solidFill>
                  <a:srgbClr val="FF0000"/>
                </a:solidFill>
              </a:rPr>
              <a:t>would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be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unmovable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even</a:t>
            </a:r>
            <a:r>
              <a:rPr lang="fr-FR" sz="2400" dirty="0" smtClean="0">
                <a:solidFill>
                  <a:srgbClr val="FF0000"/>
                </a:solidFill>
              </a:rPr>
              <a:t> as </a:t>
            </a:r>
            <a:r>
              <a:rPr lang="fr-FR" sz="2400" dirty="0" err="1" smtClean="0">
                <a:solidFill>
                  <a:srgbClr val="FF0000"/>
                </a:solidFill>
              </a:rPr>
              <a:t>they</a:t>
            </a:r>
            <a:r>
              <a:rPr lang="fr-FR" sz="2400" dirty="0" smtClean="0">
                <a:solidFill>
                  <a:srgbClr val="FF0000"/>
                </a:solidFill>
              </a:rPr>
              <a:t> have </a:t>
            </a:r>
            <a:r>
              <a:rPr lang="fr-FR" sz="2400" dirty="0" err="1" smtClean="0">
                <a:solidFill>
                  <a:srgbClr val="FF0000"/>
                </a:solidFill>
              </a:rPr>
              <a:t>become</a:t>
            </a:r>
            <a:r>
              <a:rPr lang="fr-FR" sz="2400" dirty="0" smtClean="0">
                <a:solidFill>
                  <a:srgbClr val="FF0000"/>
                </a:solidFill>
              </a:rPr>
              <a:t> part of the </a:t>
            </a:r>
            <a:r>
              <a:rPr lang="fr-FR" sz="2400" dirty="0" err="1" smtClean="0">
                <a:solidFill>
                  <a:srgbClr val="FF0000"/>
                </a:solidFill>
              </a:rPr>
              <a:t>mountain</a:t>
            </a:r>
            <a:r>
              <a:rPr lang="fr-FR" sz="2400" dirty="0" smtClean="0">
                <a:solidFill>
                  <a:srgbClr val="FF0000"/>
                </a:solidFill>
              </a:rPr>
              <a:t>, </a:t>
            </a:r>
            <a:r>
              <a:rPr lang="fr-FR" sz="2400" dirty="0" err="1" smtClean="0">
                <a:solidFill>
                  <a:srgbClr val="FF0000"/>
                </a:solidFill>
              </a:rPr>
              <a:t>frozen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solid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with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ice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like</a:t>
            </a:r>
            <a:r>
              <a:rPr lang="fr-FR" sz="2400" dirty="0" smtClean="0">
                <a:solidFill>
                  <a:srgbClr val="FF0000"/>
                </a:solidFill>
              </a:rPr>
              <a:t> skin over a </a:t>
            </a:r>
            <a:r>
              <a:rPr lang="fr-FR" sz="2400" dirty="0" err="1" smtClean="0">
                <a:solidFill>
                  <a:srgbClr val="FF0000"/>
                </a:solidFill>
              </a:rPr>
              <a:t>stitch</a:t>
            </a:r>
            <a:r>
              <a:rPr lang="fr-FR" sz="2400" dirty="0" smtClean="0">
                <a:solidFill>
                  <a:srgbClr val="FF0000"/>
                </a:solidFill>
              </a:rPr>
              <a:t>. And bodies </a:t>
            </a:r>
            <a:r>
              <a:rPr lang="fr-FR" sz="2400" dirty="0" err="1" smtClean="0">
                <a:solidFill>
                  <a:srgbClr val="FF0000"/>
                </a:solidFill>
              </a:rPr>
              <a:t>like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this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would</a:t>
            </a:r>
            <a:r>
              <a:rPr lang="fr-FR" sz="2400" dirty="0" smtClean="0">
                <a:solidFill>
                  <a:srgbClr val="FF0000"/>
                </a:solidFill>
              </a:rPr>
              <a:t> have been </a:t>
            </a:r>
            <a:r>
              <a:rPr lang="fr-FR" sz="2400" dirty="0" err="1" smtClean="0">
                <a:solidFill>
                  <a:srgbClr val="FF0000"/>
                </a:solidFill>
              </a:rPr>
              <a:t>frozen</a:t>
            </a:r>
            <a:r>
              <a:rPr lang="fr-FR" sz="2400" dirty="0" smtClean="0">
                <a:solidFill>
                  <a:srgbClr val="FF0000"/>
                </a:solidFill>
              </a:rPr>
              <a:t> in </a:t>
            </a:r>
            <a:r>
              <a:rPr lang="fr-FR" sz="2400" dirty="0" err="1" smtClean="0">
                <a:solidFill>
                  <a:srgbClr val="FF0000"/>
                </a:solidFill>
              </a:rPr>
              <a:t>this</a:t>
            </a:r>
            <a:r>
              <a:rPr lang="fr-FR" sz="2400" dirty="0" smtClean="0">
                <a:solidFill>
                  <a:srgbClr val="FF0000"/>
                </a:solidFill>
              </a:rPr>
              <a:t> position.</a:t>
            </a:r>
            <a:endParaRPr lang="en-GB" sz="2400" dirty="0" smtClean="0">
              <a:solidFill>
                <a:srgbClr val="FF0000"/>
              </a:solidFill>
            </a:endParaRPr>
          </a:p>
          <a:p>
            <a:endParaRPr lang="en-GB" sz="1200" dirty="0">
              <a:solidFill>
                <a:srgbClr val="00B0F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66" y="4651083"/>
            <a:ext cx="2645871" cy="199206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6443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1" y="618186"/>
            <a:ext cx="96462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smtClean="0">
                <a:solidFill>
                  <a:srgbClr val="FF0000"/>
                </a:solidFill>
              </a:rPr>
              <a:t>The Bodies Will Go!</a:t>
            </a:r>
          </a:p>
          <a:p>
            <a:pPr algn="ctr"/>
            <a:endParaRPr lang="en-GB" sz="3200" u="sng" dirty="0">
              <a:solidFill>
                <a:srgbClr val="FF000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They are polluting the mountain.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rgbClr val="FF0000"/>
                </a:solidFill>
              </a:rPr>
              <a:t>Everest will become the new pacific gyre with all the bodies and equipment up their.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We want to worship Mt. Everest and keep it clean and how Buddha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created it.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It will scare off the tourists and then we won’t be able to help the mountain climbers and will make no money!!!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</a:rPr>
              <a:t>How can we worship the mountain if there are dead bodies on it!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GB" sz="2400" dirty="0" err="1" smtClean="0">
                <a:solidFill>
                  <a:srgbClr val="FF0000"/>
                </a:solidFill>
              </a:rPr>
              <a:t>Sherpas</a:t>
            </a:r>
            <a:r>
              <a:rPr lang="en-GB" sz="2400" dirty="0" smtClean="0">
                <a:solidFill>
                  <a:srgbClr val="FF0000"/>
                </a:solidFill>
              </a:rPr>
              <a:t> tend to get a little bit mad if you ruin the mountain!!!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rgbClr val="00B0F0"/>
              </a:solidFill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00B0F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8742" y="395557"/>
            <a:ext cx="2313416" cy="13302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1652" y="5032794"/>
            <a:ext cx="1715536" cy="15622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6" y="5224754"/>
            <a:ext cx="2157825" cy="14359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332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01651359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328856" y="3309870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R.I.P </a:t>
            </a:r>
            <a:r>
              <a:rPr lang="en-GB" dirty="0" err="1" smtClean="0"/>
              <a:t>Sherpas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8989454" y="3679202"/>
            <a:ext cx="1339402" cy="7168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563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123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Bodies on Everest – Yes or No?</vt:lpstr>
      <vt:lpstr>PowerPoint Presentation</vt:lpstr>
      <vt:lpstr>PowerPoint Presentation</vt:lpstr>
      <vt:lpstr>PowerPoint Presentation</vt:lpstr>
    </vt:vector>
  </TitlesOfParts>
  <Company>International School Of Toulouse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Bodies on Everest – Yes or No?</dc:title>
  <dc:creator>Harry Long</dc:creator>
  <cp:lastModifiedBy>Harry Long</cp:lastModifiedBy>
  <cp:revision>14</cp:revision>
  <dcterms:created xsi:type="dcterms:W3CDTF">2015-10-02T10:56:21Z</dcterms:created>
  <dcterms:modified xsi:type="dcterms:W3CDTF">2015-11-05T07:34:06Z</dcterms:modified>
</cp:coreProperties>
</file>